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8" r:id="rId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F33FAD-EC1F-4ADB-9EC3-DA98EFF25A1C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6125FE-8A2C-4C7A-AFDE-AA579D995BA6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16594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3C547-F847-4197-8EF7-07D7778CD3C2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                                                Thick skin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5C424-B85C-4A76-BFE0-C2719738FE4B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                                                             Thick skin</a:t>
            </a:r>
          </a:p>
          <a:p>
            <a:r>
              <a:rPr lang="en-US"/>
              <a:t>                    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C7BC68-AFB6-4343-95D7-943347515EB5}" type="slidenum">
              <a:rPr lang="ar-SA"/>
              <a:pPr eaLnBrk="1" hangingPunct="1"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                                       Thin skin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22855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73124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5958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93714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9773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21291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94764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95671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9835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95692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5092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CF6A-F0D8-4C9E-9F58-CEA1B1A02258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B4DB-FBF7-465E-9DA8-DF021614320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46917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ki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78875" cy="710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76825" y="981075"/>
            <a:ext cx="2497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Sweat gland duct </a:t>
            </a:r>
          </a:p>
        </p:txBody>
      </p:sp>
    </p:spTree>
    <p:extLst>
      <p:ext uri="{BB962C8B-B14F-4D97-AF65-F5344CB8AC3E}">
        <p14:creationId xmlns:p14="http://schemas.microsoft.com/office/powerpoint/2010/main" xmlns="" val="11494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Eman-Sohag\Special\ski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563" y="136525"/>
            <a:ext cx="8778875" cy="658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014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l6-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08" b="7928"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11509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990099"/>
                </a:solidFill>
              </a:rPr>
              <a:t>THIN SKIN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258888" y="3500438"/>
            <a:ext cx="266541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SEBACEOUS GLANDS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5292725" y="4724400"/>
            <a:ext cx="20875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HAIR FOLLICLE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23850" y="3500438"/>
            <a:ext cx="719138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932363" y="4437063"/>
            <a:ext cx="71437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69581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نسق Office</vt:lpstr>
      <vt:lpstr>Slide 1</vt:lpstr>
      <vt:lpstr>Slide 2</vt:lpstr>
      <vt:lpstr>THIN SKIN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THICK SKIN</dc:title>
  <dc:creator>Bombaa</dc:creator>
  <cp:lastModifiedBy>pc</cp:lastModifiedBy>
  <cp:revision>2</cp:revision>
  <dcterms:created xsi:type="dcterms:W3CDTF">2015-11-18T10:44:00Z</dcterms:created>
  <dcterms:modified xsi:type="dcterms:W3CDTF">2016-12-25T10:56:06Z</dcterms:modified>
</cp:coreProperties>
</file>